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主要探讨了基因相似性对友谊形成的影响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并通过研究数据说明朋友之间可能比远亲拥有更高的基因相似性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尤其是嗅觉基因的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64082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59" y="836712"/>
            <a:ext cx="11722095" cy="157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brought you and your friends together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it shared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similar values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 these common reasons, genes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遗传基因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also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choices of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771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句意：是共同的爱好或相似的价值观吗？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此处用名词复数与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38737" y="835769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hobbies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539" y="194738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influence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5322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句意：除了这些常见的原因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基因也可能影响我们选择朋友。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97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US study with 1,932 people showed that friends have a kinship coefficient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亲缘系数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0014, higher than that of strangers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kinship coefficient is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有用的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to see how two people are genetically connected—the higher the number, the closer the relation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9367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句意：亲缘系数是一种有用的方法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可以了解两个人在基因上的联系程度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数值越高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关系越近。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useful/helpful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形容词作定语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useful/helpful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02309" y="1344816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useful/helpful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85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number holds a special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kinship coefficient between parents and children is about 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first cousins, it’s about 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0625, while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cousins, it’s around only 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means you might share more genes with your best friend than with some family members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句意：这个数字有特殊意义。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后跟名词单数。故填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70053" y="788636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meaning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768843" y="1419479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fourth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47076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句意：对于第一代表亲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它大约为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0.0625,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而对于第四代表亲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它仅为约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0.001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为序数词。故填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31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question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 people with a higher level of kinship coefficient become friends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scientists found that many similar genes are connected 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smell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means that close friends may have a similar smell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095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句意：问题是：为什么具有更高亲缘系数的人更容易成为朋友？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43670" y="1344817"/>
            <a:ext cx="995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easily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991729" y="1937953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sense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0646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句意：科学家们发现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许多相似的基因都与嗅觉有关。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,sense of smell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嗅觉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03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another study, researchers used an e-nose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smells of 20 pairs of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found that friends’ body smells were closer than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strangers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next time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拥抱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friends, you might notice that they smell a bit like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469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句意：在另一项研究中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研究人员使用电子鼻测试了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对朋友的气味。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test/check“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不定式符号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test/check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00511" y="835770"/>
            <a:ext cx="1483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test/check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15397" y="1406755"/>
            <a:ext cx="869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those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12980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句意：他们发现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朋友的体味比陌生人的体味更接近。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35166" y="1897978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hug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847" y="517907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下次你拥抱朋友时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你可能会注意到他们闻起来有点像你！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时态用一般现在时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82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489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456</cp:revision>
  <dcterms:created xsi:type="dcterms:W3CDTF">2020-11-06T05:24:00Z</dcterms:created>
  <dcterms:modified xsi:type="dcterms:W3CDTF">2025-09-17T19:04:55Z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